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Heebo" pitchFamily="2" charset="-79"/>
      <p:regular r:id="rId9"/>
      <p:bold r:id="rId10"/>
    </p:embeddedFont>
  </p:embeddedFontLst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EF"/>
    <a:srgbClr val="521B93"/>
    <a:srgbClr val="175C69"/>
    <a:srgbClr val="009193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7"/>
    <p:restoredTop sz="96973"/>
  </p:normalViewPr>
  <p:slideViewPr>
    <p:cSldViewPr snapToGrid="0" snapToObjects="1">
      <p:cViewPr varScale="1">
        <p:scale>
          <a:sx n="135" d="100"/>
          <a:sy n="135" d="100"/>
        </p:scale>
        <p:origin x="17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244D-1382-C24D-854F-983793923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3C17A-B874-B34F-A739-6BA4F1D79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C2C-EC06-B848-91CB-971DF88B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91E1E-8443-814F-8B60-F04747E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9C138-5EB4-C741-947E-BF49684F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8091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9F00-0D63-8B4F-9882-D0D04D583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98617-154B-684B-90AE-41FA7E072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FFE12-BCA4-194F-AA0F-3E04AF54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FAE30-98A5-8040-AB79-8CA4080F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DFB6E-5084-A546-A029-E8F56BF8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1347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4C7CEE-8D94-0349-8286-3D57FDB19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2A5AC-E551-9048-8D57-951086C1A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CA8EB-1E91-D640-90BC-DAC93C1A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05CF5-0FC0-1244-B701-F7EF6AC4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ED6DF-58C6-2943-B9D0-2D511A5D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9039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A1F0-D87F-224D-92BD-25B049D3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78EEE-7591-5D42-A187-D9580AD37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635A3-EF8A-FA45-B4E3-4BBC7D96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5521B-38E3-0140-B3AF-934D25DC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9916F-D12B-874E-88F6-33B756B5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4066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43E6-352B-AE48-8C43-B6BFBDCF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34D64-CDBA-6844-994A-416A8CBE1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CB169-54A7-774F-A218-9B27166C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A01D8-77E5-EB43-BD49-E5958095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E3D7-7C21-F348-8761-BC2706BE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3340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84E4-1DF8-F648-8868-B4BF8771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C2591-1B12-C14A-802F-512AFB4CE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DF735-3E48-C847-93FB-D3EE7FFB7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59566-6E8F-234E-B96B-1CDB8135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78735-6750-1D42-A7CE-F5043D9B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5DA13-3F4A-3740-8A27-0DA4D684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3171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93E5-4A37-C54E-ABB6-D58CF9BD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374D2-9053-D849-ABFC-4D6496E33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10028-7AA7-F640-ADE2-9D6BB4272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551B0-F13D-DA4F-85A5-1AD6FA128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51180-E874-674E-95EE-19412C562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242B48-1540-094C-871E-C4C2F703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0F7BE-F2C7-9E41-8EC4-088A1FE9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D9AFE-0C4A-214F-8953-0617E0635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7507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0E6C-0003-6140-84D7-F59ABCB1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15C5B-567F-D346-BA37-8D677881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0174E-D68F-9B4C-8B24-D2F7F29C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FC9FA-3087-6F4A-9399-1135A6C4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294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B5CA7-FC3C-3740-874F-7EF4B3B1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37415-A166-AC46-BC59-10245C20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E6EC5-19A2-F742-9270-796A3CD0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8392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2490-474D-E241-95B5-93C2EDD9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C82D-7352-ED4D-BCFA-FE02024EC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EC35E-4EEF-C940-88B6-5F2301745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0F0D2-46A4-C544-A8D3-0A8079E3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AC4E7-71E2-014C-A47E-67C9731F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E6005-AE8A-FB45-A12E-CFD7F054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3170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90AED-E827-ED48-AA0C-FBBBA29F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3E6C88-11B7-A34A-A3CF-BDED51A7A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6C59C-100C-274C-8198-4C1DECFBF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2FA74-2D4D-F540-9B5D-85442A8C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E97C5-9111-AF4E-96C5-781FED42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B4373-A02D-9841-A721-DB2ECEEA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3820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6CBB8-755A-9A4F-85EF-C473A2C7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C1DEA-F44A-8A45-9FF1-CFB39D57C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E65B7-6BAA-4142-9D2B-625EB5886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5A04C-4EBC-9342-918C-FB81DECFF72F}" type="datetimeFigureOut">
              <a:rPr lang="en-IL" smtClean="0"/>
              <a:t>24/01/2022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0866D-F0AF-C34C-8DFF-3310C01D7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C4A03-6670-CB4A-818C-9FB7C444F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D452B-F0B6-2B49-9C28-89D1B44BFBE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084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A8EF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FC12D9D-A8BC-B640-B468-9FCFF623D298}"/>
              </a:ext>
            </a:extLst>
          </p:cNvPr>
          <p:cNvSpPr/>
          <p:nvPr/>
        </p:nvSpPr>
        <p:spPr>
          <a:xfrm>
            <a:off x="765897" y="1468948"/>
            <a:ext cx="3373821" cy="3373821"/>
          </a:xfrm>
          <a:prstGeom prst="ellipse">
            <a:avLst/>
          </a:prstGeom>
          <a:noFill/>
          <a:ln w="381000">
            <a:solidFill>
              <a:srgbClr val="521B93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373821"/>
                      <a:gd name="connsiteY0" fmla="*/ 1686911 h 3373821"/>
                      <a:gd name="connsiteX1" fmla="*/ 1686911 w 3373821"/>
                      <a:gd name="connsiteY1" fmla="*/ 0 h 3373821"/>
                      <a:gd name="connsiteX2" fmla="*/ 3373822 w 3373821"/>
                      <a:gd name="connsiteY2" fmla="*/ 1686911 h 3373821"/>
                      <a:gd name="connsiteX3" fmla="*/ 1686911 w 3373821"/>
                      <a:gd name="connsiteY3" fmla="*/ 3373822 h 3373821"/>
                      <a:gd name="connsiteX4" fmla="*/ 0 w 3373821"/>
                      <a:gd name="connsiteY4" fmla="*/ 1686911 h 3373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73821" h="3373821" extrusionOk="0">
                        <a:moveTo>
                          <a:pt x="0" y="1686911"/>
                        </a:moveTo>
                        <a:cubicBezTo>
                          <a:pt x="-211958" y="624515"/>
                          <a:pt x="631895" y="46300"/>
                          <a:pt x="1686911" y="0"/>
                        </a:cubicBezTo>
                        <a:cubicBezTo>
                          <a:pt x="2857096" y="50216"/>
                          <a:pt x="3301711" y="757549"/>
                          <a:pt x="3373822" y="1686911"/>
                        </a:cubicBezTo>
                        <a:cubicBezTo>
                          <a:pt x="3359126" y="2632918"/>
                          <a:pt x="2572412" y="3628931"/>
                          <a:pt x="1686911" y="3373822"/>
                        </a:cubicBezTo>
                        <a:cubicBezTo>
                          <a:pt x="672439" y="3328511"/>
                          <a:pt x="144385" y="2687554"/>
                          <a:pt x="0" y="168691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>
              <a:ln>
                <a:solidFill>
                  <a:srgbClr val="175C69"/>
                </a:solidFill>
              </a:ln>
              <a:solidFill>
                <a:srgbClr val="175C69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5349D7-6B4E-2740-9242-78F54C126451}"/>
              </a:ext>
            </a:extLst>
          </p:cNvPr>
          <p:cNvSpPr txBox="1"/>
          <p:nvPr/>
        </p:nvSpPr>
        <p:spPr>
          <a:xfrm>
            <a:off x="1845294" y="1890602"/>
            <a:ext cx="1215025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L" sz="15000" b="1" dirty="0">
                <a:ln w="76200">
                  <a:solidFill>
                    <a:srgbClr val="521B93"/>
                  </a:solidFill>
                </a:ln>
                <a:solidFill>
                  <a:srgbClr val="521B93"/>
                </a:solidFill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72F249-5C46-F142-AD83-5104E5FFC39B}"/>
              </a:ext>
            </a:extLst>
          </p:cNvPr>
          <p:cNvSpPr/>
          <p:nvPr/>
        </p:nvSpPr>
        <p:spPr>
          <a:xfrm>
            <a:off x="799805" y="1468948"/>
            <a:ext cx="3373821" cy="3373821"/>
          </a:xfrm>
          <a:prstGeom prst="ellipse">
            <a:avLst/>
          </a:prstGeom>
          <a:noFill/>
          <a:ln w="381000"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142EC9-923E-5047-AA35-E2084805E928}"/>
              </a:ext>
            </a:extLst>
          </p:cNvPr>
          <p:cNvSpPr txBox="1"/>
          <p:nvPr/>
        </p:nvSpPr>
        <p:spPr>
          <a:xfrm>
            <a:off x="1845294" y="1916490"/>
            <a:ext cx="12150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15000" b="1" dirty="0">
                <a:ln w="76200">
                  <a:solidFill>
                    <a:srgbClr val="521B93"/>
                  </a:solidFill>
                </a:ln>
                <a:solidFill>
                  <a:srgbClr val="521B93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C3843-DF16-894A-90ED-1E97CB79EE4B}"/>
              </a:ext>
            </a:extLst>
          </p:cNvPr>
          <p:cNvSpPr txBox="1"/>
          <p:nvPr/>
        </p:nvSpPr>
        <p:spPr>
          <a:xfrm>
            <a:off x="1668451" y="0"/>
            <a:ext cx="9075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he-IL" sz="4000" dirty="0">
                <a:solidFill>
                  <a:srgbClr val="521B93"/>
                </a:solidFill>
                <a:latin typeface="Heebo" pitchFamily="2" charset="-79"/>
                <a:cs typeface="Heebo" pitchFamily="2" charset="-79"/>
              </a:rPr>
              <a:t>הדגמת טיימר: 5 דקות הפסקה</a:t>
            </a:r>
            <a:endParaRPr lang="en-US" sz="4000" dirty="0">
              <a:solidFill>
                <a:srgbClr val="521B93"/>
              </a:solidFill>
              <a:latin typeface="Heebo" pitchFamily="2" charset="-79"/>
              <a:cs typeface="Heebo" pitchFamily="2" charset="-79"/>
            </a:endParaRPr>
          </a:p>
          <a:p>
            <a:pPr marL="0" algn="ctr" defTabSz="914400" rtl="1" eaLnBrk="1" latinLnBrk="0" hangingPunct="1"/>
            <a:r>
              <a:rPr lang="he-IL" sz="1600" dirty="0">
                <a:solidFill>
                  <a:srgbClr val="521B93"/>
                </a:solidFill>
                <a:latin typeface="Heebo" pitchFamily="2" charset="-79"/>
                <a:cs typeface="Heebo" pitchFamily="2" charset="-79"/>
              </a:rPr>
              <a:t>ד״ר דלית לוי, </a:t>
            </a:r>
            <a:r>
              <a:rPr lang="en-US" sz="1600" dirty="0" err="1">
                <a:solidFill>
                  <a:srgbClr val="521B93"/>
                </a:solidFill>
                <a:latin typeface="Heebo" pitchFamily="2" charset="-79"/>
                <a:cs typeface="Heebo" pitchFamily="2" charset="-79"/>
              </a:rPr>
              <a:t>levy.dalit@gmail.com</a:t>
            </a:r>
            <a:endParaRPr lang="he-IL" sz="1600" dirty="0">
              <a:solidFill>
                <a:srgbClr val="521B93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DDCEA5-DAC7-DB48-9BC0-85A78D06227D}"/>
              </a:ext>
            </a:extLst>
          </p:cNvPr>
          <p:cNvSpPr txBox="1"/>
          <p:nvPr/>
        </p:nvSpPr>
        <p:spPr>
          <a:xfrm>
            <a:off x="1811386" y="1916490"/>
            <a:ext cx="1215025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L" sz="15000" b="1" dirty="0">
                <a:ln w="76200">
                  <a:solidFill>
                    <a:srgbClr val="521B93"/>
                  </a:solidFill>
                </a:ln>
                <a:solidFill>
                  <a:srgbClr val="521B93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F9BAF0-A2D2-1747-A9CF-D0388BE3E06C}"/>
              </a:ext>
            </a:extLst>
          </p:cNvPr>
          <p:cNvSpPr txBox="1"/>
          <p:nvPr/>
        </p:nvSpPr>
        <p:spPr>
          <a:xfrm>
            <a:off x="1777477" y="1864714"/>
            <a:ext cx="1215025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15000" b="1" dirty="0">
                <a:ln w="76200">
                  <a:solidFill>
                    <a:srgbClr val="521B93"/>
                  </a:solidFill>
                </a:ln>
                <a:solidFill>
                  <a:srgbClr val="521B93"/>
                </a:solidFill>
              </a:rPr>
              <a:t>4</a:t>
            </a:r>
            <a:endParaRPr lang="en-IL" sz="15000" b="1" dirty="0">
              <a:ln w="76200">
                <a:solidFill>
                  <a:srgbClr val="521B93"/>
                </a:solidFill>
              </a:ln>
              <a:solidFill>
                <a:srgbClr val="521B9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1926EF-0FE3-C449-84C1-78FE86CB89CA}"/>
              </a:ext>
            </a:extLst>
          </p:cNvPr>
          <p:cNvSpPr txBox="1"/>
          <p:nvPr/>
        </p:nvSpPr>
        <p:spPr>
          <a:xfrm>
            <a:off x="1913111" y="1916490"/>
            <a:ext cx="1215025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L" sz="15000" b="1" dirty="0">
                <a:ln w="76200">
                  <a:solidFill>
                    <a:srgbClr val="521B93"/>
                  </a:solidFill>
                </a:ln>
                <a:solidFill>
                  <a:srgbClr val="521B93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1092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24" grpId="0"/>
      <p:bldP spid="24" grpId="1"/>
      <p:bldP spid="25" grpId="0" animBg="1"/>
      <p:bldP spid="28" grpId="0"/>
      <p:bldP spid="28" grpId="1"/>
      <p:bldP spid="34" grpId="0"/>
      <p:bldP spid="34" grpId="1"/>
      <p:bldP spid="10" grpId="0"/>
      <p:bldP spid="10" grpId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</TotalTime>
  <Words>24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Heebo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דלית לוי</dc:creator>
  <cp:lastModifiedBy>Dalit Levy</cp:lastModifiedBy>
  <cp:revision>16</cp:revision>
  <dcterms:created xsi:type="dcterms:W3CDTF">2022-01-12T14:15:36Z</dcterms:created>
  <dcterms:modified xsi:type="dcterms:W3CDTF">2022-01-24T13:36:36Z</dcterms:modified>
</cp:coreProperties>
</file>